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52B128-21CB-48B4-8D64-A875CB49061C}" v="1" dt="2019-11-02T19:42:13.9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840" y="5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Zimmermann" userId="d6f3dac014f6a3fd" providerId="LiveId" clId="{6B52B128-21CB-48B4-8D64-A875CB49061C}"/>
    <pc:docChg chg="custSel modSld">
      <pc:chgData name="Thomas Zimmermann" userId="d6f3dac014f6a3fd" providerId="LiveId" clId="{6B52B128-21CB-48B4-8D64-A875CB49061C}" dt="2019-11-07T20:38:11.694" v="20" actId="14100"/>
      <pc:docMkLst>
        <pc:docMk/>
      </pc:docMkLst>
      <pc:sldChg chg="addSp delSp modSp">
        <pc:chgData name="Thomas Zimmermann" userId="d6f3dac014f6a3fd" providerId="LiveId" clId="{6B52B128-21CB-48B4-8D64-A875CB49061C}" dt="2019-11-07T20:38:11.694" v="20" actId="14100"/>
        <pc:sldMkLst>
          <pc:docMk/>
          <pc:sldMk cId="3024686887" sldId="264"/>
        </pc:sldMkLst>
        <pc:picChg chg="add mod modCrop">
          <ac:chgData name="Thomas Zimmermann" userId="d6f3dac014f6a3fd" providerId="LiveId" clId="{6B52B128-21CB-48B4-8D64-A875CB49061C}" dt="2019-11-07T20:38:11.694" v="20" actId="14100"/>
          <ac:picMkLst>
            <pc:docMk/>
            <pc:sldMk cId="3024686887" sldId="264"/>
            <ac:picMk id="2" creationId="{72D6BDE4-6D0B-4FF7-B4BB-B0BE51D8DB08}"/>
          </ac:picMkLst>
        </pc:picChg>
        <pc:picChg chg="del">
          <ac:chgData name="Thomas Zimmermann" userId="d6f3dac014f6a3fd" providerId="LiveId" clId="{6B52B128-21CB-48B4-8D64-A875CB49061C}" dt="2019-11-02T19:40:54.021" v="0" actId="478"/>
          <ac:picMkLst>
            <pc:docMk/>
            <pc:sldMk cId="3024686887" sldId="264"/>
            <ac:picMk id="4" creationId="{2FE49999-B450-4EDD-A08E-46D4BFD2E550}"/>
          </ac:picMkLst>
        </pc:picChg>
      </pc:sldChg>
      <pc:sldChg chg="modSp">
        <pc:chgData name="Thomas Zimmermann" userId="d6f3dac014f6a3fd" providerId="LiveId" clId="{6B52B128-21CB-48B4-8D64-A875CB49061C}" dt="2019-11-07T20:37:18.954" v="15" actId="14100"/>
        <pc:sldMkLst>
          <pc:docMk/>
          <pc:sldMk cId="585866538" sldId="266"/>
        </pc:sldMkLst>
        <pc:picChg chg="mod modCrop">
          <ac:chgData name="Thomas Zimmermann" userId="d6f3dac014f6a3fd" providerId="LiveId" clId="{6B52B128-21CB-48B4-8D64-A875CB49061C}" dt="2019-11-07T20:37:18.954" v="15" actId="14100"/>
          <ac:picMkLst>
            <pc:docMk/>
            <pc:sldMk cId="585866538" sldId="266"/>
            <ac:picMk id="4" creationId="{F6239407-E680-490C-BC3F-DF6880033211}"/>
          </ac:picMkLst>
        </pc:picChg>
      </pc:sldChg>
      <pc:sldChg chg="modSp">
        <pc:chgData name="Thomas Zimmermann" userId="d6f3dac014f6a3fd" providerId="LiveId" clId="{6B52B128-21CB-48B4-8D64-A875CB49061C}" dt="2019-11-07T20:34:25.169" v="10" actId="14100"/>
        <pc:sldMkLst>
          <pc:docMk/>
          <pc:sldMk cId="3935344417" sldId="269"/>
        </pc:sldMkLst>
        <pc:picChg chg="mod modCrop">
          <ac:chgData name="Thomas Zimmermann" userId="d6f3dac014f6a3fd" providerId="LiveId" clId="{6B52B128-21CB-48B4-8D64-A875CB49061C}" dt="2019-11-07T20:34:25.169" v="10" actId="14100"/>
          <ac:picMkLst>
            <pc:docMk/>
            <pc:sldMk cId="3935344417" sldId="269"/>
            <ac:picMk id="4" creationId="{BF87E08C-2D1E-4CC2-AFE2-4DFD1F6CDF7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C2361-CC40-4CBC-8F9C-72CBB06CC82C}" type="datetimeFigureOut">
              <a:rPr lang="de-DE" smtClean="0"/>
              <a:t>07.11.2019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E9B29-DF56-4B1F-BEFA-27181B85A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2191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C2361-CC40-4CBC-8F9C-72CBB06CC82C}" type="datetimeFigureOut">
              <a:rPr lang="de-DE" smtClean="0"/>
              <a:t>07.11.2019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E9B29-DF56-4B1F-BEFA-27181B85A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0541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C2361-CC40-4CBC-8F9C-72CBB06CC82C}" type="datetimeFigureOut">
              <a:rPr lang="de-DE" smtClean="0"/>
              <a:t>07.11.2019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E9B29-DF56-4B1F-BEFA-27181B85A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5528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C2361-CC40-4CBC-8F9C-72CBB06CC82C}" type="datetimeFigureOut">
              <a:rPr lang="de-DE" smtClean="0"/>
              <a:t>07.11.2019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E9B29-DF56-4B1F-BEFA-27181B85A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8944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C2361-CC40-4CBC-8F9C-72CBB06CC82C}" type="datetimeFigureOut">
              <a:rPr lang="de-DE" smtClean="0"/>
              <a:t>07.11.2019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E9B29-DF56-4B1F-BEFA-27181B85A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9347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C2361-CC40-4CBC-8F9C-72CBB06CC82C}" type="datetimeFigureOut">
              <a:rPr lang="de-DE" smtClean="0"/>
              <a:t>07.11.2019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E9B29-DF56-4B1F-BEFA-27181B85A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0042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C2361-CC40-4CBC-8F9C-72CBB06CC82C}" type="datetimeFigureOut">
              <a:rPr lang="de-DE" smtClean="0"/>
              <a:t>07.11.2019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E9B29-DF56-4B1F-BEFA-27181B85A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5514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C2361-CC40-4CBC-8F9C-72CBB06CC82C}" type="datetimeFigureOut">
              <a:rPr lang="de-DE" smtClean="0"/>
              <a:t>07.11.2019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E9B29-DF56-4B1F-BEFA-27181B85A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0919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C2361-CC40-4CBC-8F9C-72CBB06CC82C}" type="datetimeFigureOut">
              <a:rPr lang="de-DE" smtClean="0"/>
              <a:t>07.11.2019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E9B29-DF56-4B1F-BEFA-27181B85A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0362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C2361-CC40-4CBC-8F9C-72CBB06CC82C}" type="datetimeFigureOut">
              <a:rPr lang="de-DE" smtClean="0"/>
              <a:t>07.11.2019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E9B29-DF56-4B1F-BEFA-27181B85A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322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C2361-CC40-4CBC-8F9C-72CBB06CC82C}" type="datetimeFigureOut">
              <a:rPr lang="de-DE" smtClean="0"/>
              <a:t>07.11.2019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E9B29-DF56-4B1F-BEFA-27181B85A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5682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C2361-CC40-4CBC-8F9C-72CBB06CC82C}" type="datetimeFigureOut">
              <a:rPr lang="de-DE" smtClean="0"/>
              <a:t>07.11.2019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E9B29-DF56-4B1F-BEFA-27181B85A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670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447A381-B60B-41B5-BA52-C9BDB706B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12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D2CEAD9-5715-4D0A-A87F-07D3AFF42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327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6239407-E680-490C-BC3F-DF68800332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83" t="8014" r="12393" b="7876"/>
          <a:stretch/>
        </p:blipFill>
        <p:spPr>
          <a:xfrm>
            <a:off x="0" y="0"/>
            <a:ext cx="9138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866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AF65804-A0F5-4BC2-8072-BBEC3EE4D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10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C52A6A1-F0D6-413B-AC69-F247ECFA3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194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F87E08C-2D1E-4CC2-AFE2-4DFD1F6CDF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77" t="7922" r="12699" b="7968"/>
          <a:stretch/>
        </p:blipFill>
        <p:spPr>
          <a:xfrm>
            <a:off x="-1" y="0"/>
            <a:ext cx="9138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44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6192F29-ACEE-46B8-AC2D-34CEFB444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392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8A7F041-59E1-4378-89D3-D1BF34E93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52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C0E6660-F704-4B2F-A6BD-AC1231F5D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93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0AAB5A0-D26D-4517-ADFE-927C4D421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68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6D3E31B-AD86-47FA-BF4C-EAC53BF1D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40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B972021-3B58-4F56-A022-CAD4AA87C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71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74657BA-27AD-477C-BD8B-842A167F0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30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DF87BB4-4199-464B-B727-341175E93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91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45DCE7E-F584-4A20-A54E-0D4CF6508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487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4761C80E-28B7-43F5-864E-67DD89085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990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9037B47-09E9-44F6-AA9B-B0A8AFB66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331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2D6BDE4-6D0B-4FF7-B4BB-B0BE51D8DB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62" t="8565" r="12638" b="8244"/>
          <a:stretch/>
        </p:blipFill>
        <p:spPr>
          <a:xfrm>
            <a:off x="-1" y="0"/>
            <a:ext cx="9224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686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Bildschirmpräsentation (4:3)</PresentationFormat>
  <Paragraphs>0</Paragraphs>
  <Slides>18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Thomas Zimmermann</dc:creator>
  <cp:lastModifiedBy>Thomas Zimmermann</cp:lastModifiedBy>
  <cp:revision>2</cp:revision>
  <dcterms:created xsi:type="dcterms:W3CDTF">2019-11-02T18:09:37Z</dcterms:created>
  <dcterms:modified xsi:type="dcterms:W3CDTF">2019-11-07T20:38:16Z</dcterms:modified>
</cp:coreProperties>
</file>